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3" r:id="rId5"/>
    <p:sldId id="258" r:id="rId6"/>
    <p:sldId id="264" r:id="rId7"/>
    <p:sldId id="259" r:id="rId8"/>
    <p:sldId id="265" r:id="rId9"/>
    <p:sldId id="266" r:id="rId10"/>
    <p:sldId id="262" r:id="rId11"/>
    <p:sldId id="267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52297-1C2E-420F-B6A2-1D926E470F69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D844-DB3A-4400-8B4C-7DE2DE2C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7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1D844-DB3A-4400-8B4C-7DE2DE2CE4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7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4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4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5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3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2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6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A9F10-6EE0-4565-BD71-0D447BD9A8A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0F98-AA90-4C49-9AAC-50F1EF92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9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Ð°Ð¿ÑÑÐº 1,500,000 Ð²Ð¾Ð·Ð´ÑÑÐ½ÑÑ ÑÐ°ÑÐ¾Ð² Ð² Ð½ÐµÐ±Ð¾ ÐÐ»Ð¸Ð²Ð»ÐµÐ½Ð´Ð°, 1986 Ð³Ð¾Ð´. Ð¤Ð¾ÑÐ¾ â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88407" cy="83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582" y="2747610"/>
            <a:ext cx="9467556" cy="957832"/>
          </a:xfrm>
          <a:solidFill>
            <a:schemeClr val="bg2">
              <a:alpha val="58000"/>
            </a:schemeClr>
          </a:solidFill>
        </p:spPr>
        <p:txBody>
          <a:bodyPr/>
          <a:lstStyle/>
          <a:p>
            <a:r>
              <a:rPr lang="ru-RU" b="1" dirty="0" smtClean="0">
                <a:latin typeface="+mn-lt"/>
              </a:rPr>
              <a:t>Радость, несущая беду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1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unlet.ru/wp-content/uploads/2017/12/3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6" y="4380498"/>
            <a:ext cx="3563674" cy="23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.joyreactor.cc/pics/comment/%D0%B2%D0%BE%D0%B7%D0%B4%D1%83%D1%88%D0%BD%D1%8B%D0%B5-%D1%88%D0%B0%D1%80%D0%B8%D0%BA%D0%B8-%D0%A1%D0%A8%D0%90-%D1%80%D0%B0%D0%BD%D1%8C%D1%88%D0%B5-10773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60" y="3161970"/>
            <a:ext cx="5990159" cy="34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6398" y="117357"/>
            <a:ext cx="10554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400" b="1" dirty="0" smtClean="0"/>
              <a:t>Трагический урок - поучительная история</a:t>
            </a:r>
            <a:r>
              <a:rPr lang="ru-RU" sz="4400" b="1" dirty="0"/>
              <a:t> </a:t>
            </a:r>
            <a:endParaRPr lang="ru-RU" sz="4400" b="1" i="0" dirty="0">
              <a:effectLst/>
            </a:endParaRPr>
          </a:p>
        </p:txBody>
      </p:sp>
      <p:pic>
        <p:nvPicPr>
          <p:cNvPr id="3" name="Picture 2" descr="ÐÐ°Ð¿ÑÑÐº 1,500,000 Ð²Ð¾Ð·Ð´ÑÑÐ½ÑÑ ÑÐ°ÑÐ¾Ð² Ð² Ð½ÐµÐ±Ð¾ ÐÐ»Ð¸Ð²Ð»ÐµÐ½Ð´Ð°, 1986 Ð³Ð¾Ð´. Ð¤Ð¾ÑÐ¾ â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6" y="907450"/>
            <a:ext cx="5463474" cy="34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22624" y="1229228"/>
            <a:ext cx="6279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Ubuntu" panose="020B0504030602030204" pitchFamily="34" charset="0"/>
              </a:rPr>
              <a:t>Исход праздника: две смерти, разрушительное воздействие на окружающую среду и миллионные судебные процессы. </a:t>
            </a:r>
            <a:endParaRPr lang="ru-RU" sz="2400" i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021" y="228648"/>
            <a:ext cx="10515600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Альтернатива </a:t>
            </a:r>
            <a:r>
              <a:rPr lang="ru-RU" b="1" dirty="0" smtClean="0">
                <a:latin typeface="+mn-lt"/>
              </a:rPr>
              <a:t>воздушным шарикам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irkutsk.news/upload/000/u1/274/61b76b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1" y="1101179"/>
            <a:ext cx="7351592" cy="5513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vropol-poisk.ru/system/Cover/images/000/015/685/big/1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58" y="979727"/>
            <a:ext cx="4148900" cy="287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irov.d-o-o-b.ru/upload/normal/18/kirov-flazhnaya_lenta_flazhkovaya_girlyanda_18962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57" y="4026774"/>
            <a:ext cx="4290809" cy="266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5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totelegraf.ru/wp-content/uploads/2012/10/vozdushnye-shary-2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362179"/>
            <a:ext cx="12192000" cy="957832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+mn-lt"/>
              </a:rPr>
              <a:t>Спасибо, что не запускаете шарик в небо!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7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6404332.ru/wa-data/public/shop/img/devushka-blondinka-ulybka-5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3" y="3000463"/>
            <a:ext cx="5451878" cy="3686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42416" y="391105"/>
            <a:ext cx="9144000" cy="9578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+mn-lt"/>
              </a:rPr>
              <a:t>Воздушный шарик - ?</a:t>
            </a:r>
            <a:endParaRPr lang="ru-RU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63" y="1619542"/>
            <a:ext cx="5723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Шарики используют при оформлении различных праздников: </a:t>
            </a:r>
          </a:p>
          <a:p>
            <a:pPr algn="ctr"/>
            <a:r>
              <a:rPr lang="ru-RU" sz="2400" dirty="0" smtClean="0"/>
              <a:t>свадьбы, дни рождения, выпускные и пр.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65141" y="5487074"/>
            <a:ext cx="65369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… и траурные акции-памяти о погибших </a:t>
            </a:r>
            <a:r>
              <a:rPr lang="ru-RU" sz="2400" dirty="0" smtClean="0"/>
              <a:t>часто проводятся с запуском </a:t>
            </a:r>
            <a:r>
              <a:rPr lang="ru-RU" sz="2400" dirty="0" smtClean="0"/>
              <a:t>белых и черных воздушных шаров</a:t>
            </a:r>
            <a:endParaRPr lang="ru-RU" sz="2400" dirty="0"/>
          </a:p>
        </p:txBody>
      </p:sp>
      <p:pic>
        <p:nvPicPr>
          <p:cNvPr id="1028" name="Picture 4" descr="https://vesti-yamal.ru/images/media/wr-720sh-18jpg20160921095720000000wr-720sh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92" y="1378914"/>
            <a:ext cx="6157840" cy="4108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1.unitgear.ru/img/products/68804-vozdushnye-shary-zvezdoch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20" y="58029"/>
            <a:ext cx="1380921" cy="13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7" y="26000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Воздушный шарик: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от первых до современных </a:t>
            </a:r>
            <a:endParaRPr lang="ru-RU" b="1" dirty="0">
              <a:latin typeface="+mn-lt"/>
            </a:endParaRPr>
          </a:p>
        </p:txBody>
      </p:sp>
      <p:pic>
        <p:nvPicPr>
          <p:cNvPr id="4100" name="Picture 4" descr="http://odinsharik.ru/images/boysblowingblad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4" y="1765861"/>
            <a:ext cx="2813903" cy="370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Стрелка вправо 5"/>
          <p:cNvSpPr/>
          <p:nvPr/>
        </p:nvSpPr>
        <p:spPr>
          <a:xfrm>
            <a:off x="3576819" y="3449816"/>
            <a:ext cx="567425" cy="40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http://pozdravleniy.net/media/file.n23342.jpg?i=23342-1347894976&amp;options=250:0: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065" y="1829897"/>
            <a:ext cx="2328802" cy="33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7945987" y="3466380"/>
            <a:ext cx="567425" cy="40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69612" y="5156756"/>
            <a:ext cx="3832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1824 г. Майкл </a:t>
            </a:r>
            <a:r>
              <a:rPr lang="ru-RU" sz="2400" dirty="0" smtClean="0">
                <a:solidFill>
                  <a:srgbClr val="000000"/>
                </a:solidFill>
              </a:rPr>
              <a:t>Фарадей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000000"/>
                </a:solidFill>
              </a:rPr>
              <a:t>появление </a:t>
            </a:r>
            <a:r>
              <a:rPr lang="ru-RU" sz="2400" dirty="0">
                <a:solidFill>
                  <a:srgbClr val="000000"/>
                </a:solidFill>
              </a:rPr>
              <a:t>первого воздушного резинового </a:t>
            </a:r>
            <a:r>
              <a:rPr lang="ru-RU" sz="2400" dirty="0" smtClean="0">
                <a:solidFill>
                  <a:srgbClr val="000000"/>
                </a:solidFill>
              </a:rPr>
              <a:t>шарика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3966" y="5445139"/>
            <a:ext cx="3008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Первые шары делали из внутренних органов животных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79434" y="5229307"/>
            <a:ext cx="4412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1931 </a:t>
            </a:r>
            <a:r>
              <a:rPr lang="ru-RU" sz="2400" dirty="0" smtClean="0"/>
              <a:t>год Нейл </a:t>
            </a:r>
            <a:r>
              <a:rPr lang="ru-RU" sz="2400" dirty="0" err="1" smtClean="0"/>
              <a:t>Тайлотсон</a:t>
            </a:r>
            <a:r>
              <a:rPr lang="ru-RU" sz="2400" dirty="0" smtClean="0"/>
              <a:t>: </a:t>
            </a:r>
            <a:r>
              <a:rPr lang="ru-RU" sz="2400" dirty="0"/>
              <a:t>появление первого </a:t>
            </a:r>
            <a:r>
              <a:rPr lang="ru-RU" sz="2400" dirty="0" smtClean="0"/>
              <a:t>современного латексного воздушного шарика</a:t>
            </a:r>
            <a:endParaRPr lang="ru-RU" sz="2400" dirty="0"/>
          </a:p>
        </p:txBody>
      </p:sp>
      <p:pic>
        <p:nvPicPr>
          <p:cNvPr id="1026" name="Picture 2" descr="http://www.imaginefm.net/wp-content/uploads/2017/08/Michael-Farad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25" y="1829897"/>
            <a:ext cx="2435750" cy="31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8939">
            <a:off x="671158" y="949905"/>
            <a:ext cx="2312627" cy="4525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892" y="238515"/>
            <a:ext cx="1956655" cy="49463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79081"/>
            <a:ext cx="995172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Из чего делают современные воздушные шары?</a:t>
            </a:r>
            <a:endParaRPr lang="ru-RU" b="1" dirty="0">
              <a:latin typeface="+mn-lt"/>
            </a:endParaRPr>
          </a:p>
        </p:txBody>
      </p:sp>
      <p:pic>
        <p:nvPicPr>
          <p:cNvPr id="8" name="Picture 6" descr="http://kreativ.kh.ua/files/gal_photo/14904484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43" y="3301373"/>
            <a:ext cx="3711550" cy="32835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-12465" y="4943134"/>
            <a:ext cx="4379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Из синтетического </a:t>
            </a:r>
            <a:r>
              <a:rPr lang="ru-RU" sz="2400" dirty="0"/>
              <a:t>каучука, </a:t>
            </a:r>
            <a:r>
              <a:rPr lang="ru-RU" sz="2400" dirty="0" smtClean="0"/>
              <a:t>хлоропрена, лавсановой пленки, и </a:t>
            </a:r>
            <a:r>
              <a:rPr lang="ru-RU" sz="2400" dirty="0"/>
              <a:t>др. продуктов нефтепереработки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0095" y="5240321"/>
            <a:ext cx="4004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Веревка, которой связывают шары, производится из полиэстера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928253" y="1868610"/>
            <a:ext cx="4422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Срок разложение синтетического материала не менее 100 лет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88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20" y="1410353"/>
            <a:ext cx="3369017" cy="453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09821" y="5864160"/>
            <a:ext cx="100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Надутый гелием шарик способен летать от 6-12 ч. на высоте не более 5 км. </a:t>
            </a:r>
          </a:p>
          <a:p>
            <a:pPr algn="ctr"/>
            <a:r>
              <a:rPr lang="ru-RU" sz="2400" dirty="0" smtClean="0"/>
              <a:t>Максимальная испытанная </a:t>
            </a:r>
            <a:r>
              <a:rPr lang="ru-RU" sz="2400" smtClean="0"/>
              <a:t>дальность </a:t>
            </a:r>
            <a:r>
              <a:rPr lang="ru-RU" sz="2400" smtClean="0"/>
              <a:t>полета </a:t>
            </a:r>
            <a:r>
              <a:rPr lang="ru-RU" sz="2400" dirty="0" smtClean="0"/>
              <a:t>– 80 км.</a:t>
            </a:r>
            <a:endParaRPr lang="ru-RU" sz="2400" dirty="0"/>
          </a:p>
        </p:txBody>
      </p:sp>
      <p:pic>
        <p:nvPicPr>
          <p:cNvPr id="1038" name="Picture 14" descr="https://c.pxhere.com/photos/0a/d7/balloons_feast_love_heart-678857.jpg!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47" y="1352896"/>
            <a:ext cx="6792365" cy="4511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899139" y="129390"/>
            <a:ext cx="93550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+mn-lt"/>
              </a:rPr>
              <a:t>Так ли прекрасен летящий шарик?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6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rodovid.me/uploads/images/00/00/10/2015/03/19/6b6a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8" y="3984527"/>
            <a:ext cx="3600499" cy="27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¤Ð¾ÑÐ¾ Olga von Ec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8" y="1128935"/>
            <a:ext cx="3600499" cy="26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content-nrt1-1.xx.fbcdn.net/v/t1.0-9/29597249_10156240467387603_1432168423206568136_n.jpg?_nc_cat=0&amp;oh=91c4f2adf7355d39d330ea5e08f47f41&amp;oe=5C0FD5A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76" y="1128935"/>
            <a:ext cx="4004602" cy="26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968" y="1128935"/>
            <a:ext cx="3615397" cy="2677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569" y="3984527"/>
            <a:ext cx="3276600" cy="2676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160" y="3984527"/>
            <a:ext cx="4238625" cy="2667000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471098" y="0"/>
            <a:ext cx="8318822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Куда летит воздушный шарик?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8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scontent-nrt1-1.xx.fbcdn.net/v/t1.0-9/29570474_10156240601357603_3382517500798255320_n.jpg?_nc_cat=0&amp;oh=8bc3b992d0b9d994920df4c05e57022c&amp;oe=5BF8E3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90" y="881118"/>
            <a:ext cx="3860457" cy="2898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0587" y="55000"/>
            <a:ext cx="9144000" cy="9578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+mn-lt"/>
              </a:rPr>
              <a:t>Шарики – трагедия для птиц</a:t>
            </a:r>
            <a:endParaRPr lang="ru-RU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8" y="957081"/>
            <a:ext cx="4455122" cy="276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118" y="55000"/>
            <a:ext cx="3592144" cy="554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393347" y="5456124"/>
            <a:ext cx="3798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Исчезающий вид - </a:t>
            </a:r>
            <a:r>
              <a:rPr lang="ru-RU" sz="2000" i="1" dirty="0" err="1" smtClean="0">
                <a:solidFill>
                  <a:srgbClr val="242F33"/>
                </a:solidFill>
                <a:latin typeface="Ubuntu" panose="020B0504030602030204" pitchFamily="34" charset="0"/>
              </a:rPr>
              <a:t>ржавчатый</a:t>
            </a:r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 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трупиал </a:t>
            </a:r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найден 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мертвым – птица запуталась в лентах от воздушных шаров.</a:t>
            </a:r>
            <a:endParaRPr lang="ru-RU" sz="2000" dirty="0">
              <a:latin typeface="Ubuntu" panose="020B0504030602030204" pitchFamily="34" charset="0"/>
            </a:endParaRPr>
          </a:p>
        </p:txBody>
      </p:sp>
      <p:pic>
        <p:nvPicPr>
          <p:cNvPr id="2050" name="Picture 2" descr="https://3.bp.blogspot.com/--j89EpBgeEw/WXhfPC-VG-I/AAAAAAACeaI/oZGyiA3NHlsBt8L5npY9eAlNGbfTRnG2gCLcBGAs/s640/balloons-kill-wildlife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7" y="3779505"/>
            <a:ext cx="4233937" cy="28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939" y="4112143"/>
            <a:ext cx="38135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Малая 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ушастая </a:t>
            </a:r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сова висит 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запутавшись </a:t>
            </a:r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в 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ленте от воздушного </a:t>
            </a:r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шара. </a:t>
            </a:r>
          </a:p>
          <a:p>
            <a:endParaRPr lang="ru-RU" sz="2000" i="1" dirty="0" smtClean="0">
              <a:solidFill>
                <a:srgbClr val="242F33"/>
              </a:solidFill>
              <a:latin typeface="Ubuntu" panose="020B0504030602030204" pitchFamily="34" charset="0"/>
            </a:endParaRPr>
          </a:p>
          <a:p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Людям удалось 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освободить совку, </a:t>
            </a:r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но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, к сожалению, она не выжила.</a:t>
            </a:r>
            <a:endParaRPr lang="ru-RU" sz="2000" dirty="0">
              <a:latin typeface="Ubuntu" panose="020B050403060203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75713" y="4653887"/>
            <a:ext cx="409433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10128442" y="5069395"/>
            <a:ext cx="441193" cy="33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3.bp.blogspot.com/-PBv4IUW5LSY/WXhe-jQuAmI/AAAAAAACeZ8/6e5S2Iy9UnsHAhzsBMfJKtrJYGfh-u9cQCLcBGAs/s640/balloons-kill-wildlif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" y="1845486"/>
            <a:ext cx="4464076" cy="293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7598" y="4861047"/>
            <a:ext cx="4281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Латекс 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и ленты забивают пищевод животных, убивая </a:t>
            </a:r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их</a:t>
            </a:r>
            <a:endParaRPr lang="ru-RU" sz="2000" i="1" dirty="0">
              <a:latin typeface="Ubuntu" panose="020B0504030602030204" pitchFamily="34" charset="0"/>
            </a:endParaRPr>
          </a:p>
        </p:txBody>
      </p:sp>
      <p:pic>
        <p:nvPicPr>
          <p:cNvPr id="3076" name="Picture 4" descr="http://freesmi.by/wp-content/uploads/2011/11/chi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76" y="887654"/>
            <a:ext cx="7329303" cy="488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3391" y="5773857"/>
            <a:ext cx="72299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Частая причина </a:t>
            </a:r>
            <a:r>
              <a:rPr lang="ru-RU" sz="2000" i="1" dirty="0">
                <a:solidFill>
                  <a:srgbClr val="000000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гибели </a:t>
            </a:r>
            <a:r>
              <a:rPr lang="ru-RU" sz="2000" i="1" dirty="0" smtClean="0">
                <a:solidFill>
                  <a:srgbClr val="000000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китов - перитонит </a:t>
            </a:r>
            <a:r>
              <a:rPr lang="ru-RU" sz="2000" i="1" dirty="0">
                <a:solidFill>
                  <a:srgbClr val="000000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кишечника, внутри которого при вскрытии </a:t>
            </a:r>
            <a:r>
              <a:rPr lang="ru-RU" sz="2000" i="1" dirty="0" smtClean="0">
                <a:solidFill>
                  <a:srgbClr val="000000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оказывается </a:t>
            </a:r>
            <a:r>
              <a:rPr lang="ru-RU" sz="2000" i="1" dirty="0">
                <a:solidFill>
                  <a:srgbClr val="000000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кг пластика, в том числе и </a:t>
            </a:r>
            <a:r>
              <a:rPr lang="ru-RU" sz="2000" i="1" dirty="0" smtClean="0">
                <a:solidFill>
                  <a:srgbClr val="000000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шарики</a:t>
            </a:r>
            <a:endParaRPr lang="ru-RU" i="1" dirty="0">
              <a:effectLst/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88699" y="0"/>
            <a:ext cx="10561771" cy="9578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+mn-lt"/>
              </a:rPr>
              <a:t>Шарики – трагедия для крупных и  мелких зверей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9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¤Ð¾ÑÐ¾ Olga von E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11" y="4834524"/>
            <a:ext cx="2616678" cy="2013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06" y="1093295"/>
            <a:ext cx="5895660" cy="374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970" y="5535484"/>
            <a:ext cx="4433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В</a:t>
            </a:r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оздушные 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шары, извлеченные из желудка </a:t>
            </a:r>
            <a:r>
              <a:rPr lang="ru-RU" sz="2000" i="1" dirty="0" smtClean="0">
                <a:solidFill>
                  <a:srgbClr val="242F33"/>
                </a:solidFill>
                <a:latin typeface="Ubuntu" panose="020B0504030602030204" pitchFamily="34" charset="0"/>
              </a:rPr>
              <a:t>морской черепахи, </a:t>
            </a:r>
            <a:r>
              <a:rPr lang="ru-RU" sz="2000" i="1" dirty="0">
                <a:solidFill>
                  <a:srgbClr val="242F33"/>
                </a:solidFill>
                <a:latin typeface="Ubuntu" panose="020B0504030602030204" pitchFamily="34" charset="0"/>
              </a:rPr>
              <a:t>август 2011 года</a:t>
            </a:r>
            <a:endParaRPr lang="ru-RU" sz="2000" dirty="0">
              <a:latin typeface="Ubuntu" panose="020B0504030602030204" pitchFamily="34" charset="0"/>
            </a:endParaRPr>
          </a:p>
        </p:txBody>
      </p:sp>
      <p:pic>
        <p:nvPicPr>
          <p:cNvPr id="9" name="Picture 2" descr="http://www.da-voda.com/images/cms/data/oceans_deadly_pollu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87" y="4834524"/>
            <a:ext cx="2615918" cy="1949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28" y="1093295"/>
            <a:ext cx="2712313" cy="405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922" y="1093295"/>
            <a:ext cx="2671384" cy="402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25428" y="0"/>
            <a:ext cx="11041379" cy="9578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+mn-lt"/>
              </a:rPr>
              <a:t>Воздушные шары убивают черепах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5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271</Words>
  <Application>Microsoft Office PowerPoint</Application>
  <PresentationFormat>Широкоэкранный</PresentationFormat>
  <Paragraphs>32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Ubuntu</vt:lpstr>
      <vt:lpstr>Тема Office</vt:lpstr>
      <vt:lpstr>Радость, несущая беду</vt:lpstr>
      <vt:lpstr>Презентация PowerPoint</vt:lpstr>
      <vt:lpstr>Воздушный шарик:  от первых до современных </vt:lpstr>
      <vt:lpstr>Из чего делают современные воздушные шары?</vt:lpstr>
      <vt:lpstr>Презентация PowerPoint</vt:lpstr>
      <vt:lpstr>Куда летит воздушный шарик?</vt:lpstr>
      <vt:lpstr>Презентация PowerPoint</vt:lpstr>
      <vt:lpstr>Презентация PowerPoint</vt:lpstr>
      <vt:lpstr>Презентация PowerPoint</vt:lpstr>
      <vt:lpstr>Презентация PowerPoint</vt:lpstr>
      <vt:lpstr>Альтернатива воздушным шарикам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Владимировна Кондратьева</dc:creator>
  <cp:lastModifiedBy>Екатерина Владимировна Кондратьева</cp:lastModifiedBy>
  <cp:revision>46</cp:revision>
  <dcterms:created xsi:type="dcterms:W3CDTF">2018-05-15T05:05:51Z</dcterms:created>
  <dcterms:modified xsi:type="dcterms:W3CDTF">2018-08-20T02:03:52Z</dcterms:modified>
</cp:coreProperties>
</file>